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582505-6964-3F33-9F20-8C9703CB38A9}" v="4" dt="2023-07-31T16:34:52.4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100" d="100"/>
          <a:sy n="100" d="10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ysha Flindall" userId="S::alysha@lcgfoods.com::82d6f00e-e0d8-4d5d-ac38-7d20c74e6edc" providerId="AD" clId="Web-{B8582505-6964-3F33-9F20-8C9703CB38A9}"/>
    <pc:docChg chg="delSld">
      <pc:chgData name="Alysha Flindall" userId="S::alysha@lcgfoods.com::82d6f00e-e0d8-4d5d-ac38-7d20c74e6edc" providerId="AD" clId="Web-{B8582505-6964-3F33-9F20-8C9703CB38A9}" dt="2023-07-31T16:34:52.424" v="3"/>
      <pc:docMkLst>
        <pc:docMk/>
      </pc:docMkLst>
      <pc:sldChg chg="del">
        <pc:chgData name="Alysha Flindall" userId="S::alysha@lcgfoods.com::82d6f00e-e0d8-4d5d-ac38-7d20c74e6edc" providerId="AD" clId="Web-{B8582505-6964-3F33-9F20-8C9703CB38A9}" dt="2023-07-31T16:34:47.534" v="0"/>
        <pc:sldMkLst>
          <pc:docMk/>
          <pc:sldMk cId="0" sldId="262"/>
        </pc:sldMkLst>
      </pc:sldChg>
      <pc:sldChg chg="del">
        <pc:chgData name="Alysha Flindall" userId="S::alysha@lcgfoods.com::82d6f00e-e0d8-4d5d-ac38-7d20c74e6edc" providerId="AD" clId="Web-{B8582505-6964-3F33-9F20-8C9703CB38A9}" dt="2023-07-31T16:34:49.456" v="1"/>
        <pc:sldMkLst>
          <pc:docMk/>
          <pc:sldMk cId="0" sldId="263"/>
        </pc:sldMkLst>
      </pc:sldChg>
      <pc:sldChg chg="del">
        <pc:chgData name="Alysha Flindall" userId="S::alysha@lcgfoods.com::82d6f00e-e0d8-4d5d-ac38-7d20c74e6edc" providerId="AD" clId="Web-{B8582505-6964-3F33-9F20-8C9703CB38A9}" dt="2023-07-31T16:34:51.050" v="2"/>
        <pc:sldMkLst>
          <pc:docMk/>
          <pc:sldMk cId="0" sldId="264"/>
        </pc:sldMkLst>
      </pc:sldChg>
      <pc:sldChg chg="del">
        <pc:chgData name="Alysha Flindall" userId="S::alysha@lcgfoods.com::82d6f00e-e0d8-4d5d-ac38-7d20c74e6edc" providerId="AD" clId="Web-{B8582505-6964-3F33-9F20-8C9703CB38A9}" dt="2023-07-31T16:34:52.424" v="3"/>
        <pc:sldMkLst>
          <pc:docMk/>
          <pc:sldMk cId="0" sldId="265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37344071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indent="-324900" algn="ctr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467475"/>
          <a:chOff x="0" y="0"/>
          <a:chExt cx="9144000" cy="6467475"/>
        </a:xfrm>
      </p:grpSpPr>
      <p:pic>
        <p:nvPicPr>
          <p:cNvPr id="2" name="tinywow_to_ppt_23847291_1.jpg" descr="tinywow_to_ppt_23847291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67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467475"/>
          <a:chOff x="0" y="0"/>
          <a:chExt cx="9144000" cy="6467475"/>
        </a:xfrm>
      </p:grpSpPr>
      <p:pic>
        <p:nvPicPr>
          <p:cNvPr id="2" name="tinywow_to_ppt_23847291_14.jpg" descr="tinywow_to_ppt_23847291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67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467475"/>
          <a:chOff x="0" y="0"/>
          <a:chExt cx="9144000" cy="6467475"/>
        </a:xfrm>
      </p:grpSpPr>
      <p:pic>
        <p:nvPicPr>
          <p:cNvPr id="2" name="tinywow_to_ppt_23847291_2.jpg" descr="tinywow_to_ppt_23847291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67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467475"/>
          <a:chOff x="0" y="0"/>
          <a:chExt cx="9144000" cy="6467475"/>
        </a:xfrm>
      </p:grpSpPr>
      <p:pic>
        <p:nvPicPr>
          <p:cNvPr id="2" name="tinywow_to_ppt_23847291_3.jpg" descr="tinywow_to_ppt_23847291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67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467475"/>
          <a:chOff x="0" y="0"/>
          <a:chExt cx="9144000" cy="6467475"/>
        </a:xfrm>
      </p:grpSpPr>
      <p:pic>
        <p:nvPicPr>
          <p:cNvPr id="2" name="tinywow_to_ppt_23847291_4.jpg" descr="tinywow_to_ppt_23847291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67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467475"/>
          <a:chOff x="0" y="0"/>
          <a:chExt cx="9144000" cy="6467475"/>
        </a:xfrm>
      </p:grpSpPr>
      <p:pic>
        <p:nvPicPr>
          <p:cNvPr id="2" name="tinywow_to_ppt_23847291_5.jpg" descr="tinywow_to_ppt_23847291_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67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467475"/>
          <a:chOff x="0" y="0"/>
          <a:chExt cx="9144000" cy="6467475"/>
        </a:xfrm>
      </p:grpSpPr>
      <p:pic>
        <p:nvPicPr>
          <p:cNvPr id="2" name="tinywow_to_ppt_23847291_6.jpg" descr="tinywow_to_ppt_23847291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67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467475"/>
          <a:chOff x="0" y="0"/>
          <a:chExt cx="9144000" cy="6467475"/>
        </a:xfrm>
      </p:grpSpPr>
      <p:pic>
        <p:nvPicPr>
          <p:cNvPr id="2" name="tinywow_to_ppt_23847291_11.jpg" descr="tinywow_to_ppt_23847291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67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467475"/>
          <a:chOff x="0" y="0"/>
          <a:chExt cx="9144000" cy="6467475"/>
        </a:xfrm>
      </p:grpSpPr>
      <p:pic>
        <p:nvPicPr>
          <p:cNvPr id="2" name="tinywow_to_ppt_23847291_12.jpg" descr="tinywow_to_ppt_23847291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67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144000" cy="6467475"/>
          <a:chOff x="0" y="0"/>
          <a:chExt cx="9144000" cy="6467475"/>
        </a:xfrm>
      </p:grpSpPr>
      <p:pic>
        <p:nvPicPr>
          <p:cNvPr id="2" name="tinywow_to_ppt_23847291_13.jpg" descr="tinywow_to_ppt_23847291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467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eme68">
  <a:themeElements>
    <a:clrScheme name="Theme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8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CDCC94CFD4D8438FBA0EE0FD6886C5" ma:contentTypeVersion="18" ma:contentTypeDescription="Create a new document." ma:contentTypeScope="" ma:versionID="554e177643b8e3279287e3cd01ba3a11">
  <xsd:schema xmlns:xsd="http://www.w3.org/2001/XMLSchema" xmlns:xs="http://www.w3.org/2001/XMLSchema" xmlns:p="http://schemas.microsoft.com/office/2006/metadata/properties" xmlns:ns2="2e4f6ddd-3e60-466f-a457-3ba4a77343ea" xmlns:ns3="5f84cda2-f017-44ce-9246-87e8642d7ab9" targetNamespace="http://schemas.microsoft.com/office/2006/metadata/properties" ma:root="true" ma:fieldsID="308bf5eb4748ce9fd0a7b2c6a0fc6313" ns2:_="" ns3:_="">
    <xsd:import namespace="2e4f6ddd-3e60-466f-a457-3ba4a77343ea"/>
    <xsd:import namespace="5f84cda2-f017-44ce-9246-87e8642d7a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4f6ddd-3e60-466f-a457-3ba4a77343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69ec560-c997-47b8-9702-8bdb4d80459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84cda2-f017-44ce-9246-87e8642d7ab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7de78a8-8c5b-423d-858a-1865ebf5b15e}" ma:internalName="TaxCatchAll" ma:showField="CatchAllData" ma:web="5f84cda2-f017-44ce-9246-87e8642d7a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e4f6ddd-3e60-466f-a457-3ba4a77343ea">
      <Terms xmlns="http://schemas.microsoft.com/office/infopath/2007/PartnerControls"/>
    </lcf76f155ced4ddcb4097134ff3c332f>
    <TaxCatchAll xmlns="5f84cda2-f017-44ce-9246-87e8642d7ab9" xsi:nil="true"/>
    <MediaLengthInSeconds xmlns="2e4f6ddd-3e60-466f-a457-3ba4a77343ea" xsi:nil="true"/>
    <SharedWithUsers xmlns="5f84cda2-f017-44ce-9246-87e8642d7ab9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0D35B79-F2C6-4F88-9620-7C647C0EE6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2D76E0-B367-4F23-B824-78F9A551DA18}"/>
</file>

<file path=customXml/itemProps3.xml><?xml version="1.0" encoding="utf-8"?>
<ds:datastoreItem xmlns:ds="http://schemas.openxmlformats.org/officeDocument/2006/customXml" ds:itemID="{965EEEE1-42DC-4936-A8A9-B34E87E77ADF}">
  <ds:schemaRefs>
    <ds:schemaRef ds:uri="http://schemas.microsoft.com/office/2006/metadata/properties"/>
    <ds:schemaRef ds:uri="http://schemas.microsoft.com/office/infopath/2007/PartnerControls"/>
    <ds:schemaRef ds:uri="412b0b34-5ffc-4107-9d35-7724a1295b41"/>
    <ds:schemaRef ds:uri="5214e697-248f-468a-8304-e4f244b395f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10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Theme68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subject/>
  <dc:creator>Unknown Creator</dc:creator>
  <cp:keywords/>
  <dc:description/>
  <cp:lastModifiedBy>Unknown Creator</cp:lastModifiedBy>
  <cp:revision>3</cp:revision>
  <dcterms:created xsi:type="dcterms:W3CDTF">2023-05-18T15:40:40Z</dcterms:created>
  <dcterms:modified xsi:type="dcterms:W3CDTF">2023-07-31T16:34:58Z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0x0101009BCDCC94CFD4D8438FBA0EE0FD6886C5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</Properties>
</file>